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1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9CDA57-ACD9-4AF0-9960-CE3B72771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43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8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2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3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C86-F043-4C8C-B530-8278AF4BCF5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</a:t>
            </a:r>
            <a:r>
              <a:rPr lang="en-US" dirty="0" err="1" smtClean="0">
                <a:solidFill>
                  <a:srgbClr val="7030A0"/>
                </a:solidFill>
              </a:rPr>
              <a:t>llamo</a:t>
            </a:r>
            <a:r>
              <a:rPr lang="en-US" dirty="0" smtClean="0">
                <a:solidFill>
                  <a:srgbClr val="7030A0"/>
                </a:solidFill>
              </a:rPr>
              <a:t> ____________ </a:t>
            </a:r>
            <a:r>
              <a:rPr lang="en-US" dirty="0" err="1" smtClean="0">
                <a:solidFill>
                  <a:srgbClr val="7030A0"/>
                </a:solidFill>
              </a:rPr>
              <a:t>Clase</a:t>
            </a:r>
            <a:r>
              <a:rPr lang="en-US" dirty="0" smtClean="0">
                <a:solidFill>
                  <a:srgbClr val="7030A0"/>
                </a:solidFill>
              </a:rPr>
              <a:t> 701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</a:t>
            </a:r>
            <a:r>
              <a:rPr lang="en-US" dirty="0" err="1" smtClean="0">
                <a:solidFill>
                  <a:srgbClr val="7030A0"/>
                </a:solidFill>
              </a:rPr>
              <a:t>fecha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es</a:t>
            </a:r>
            <a:r>
              <a:rPr lang="en-US" dirty="0" smtClean="0">
                <a:solidFill>
                  <a:srgbClr val="7030A0"/>
                </a:solidFill>
              </a:rPr>
              <a:t> el 10 de </a:t>
            </a:r>
            <a:r>
              <a:rPr lang="en-US" dirty="0" err="1" smtClean="0">
                <a:solidFill>
                  <a:srgbClr val="7030A0"/>
                </a:solidFill>
              </a:rPr>
              <a:t>abril</a:t>
            </a:r>
            <a:r>
              <a:rPr lang="en-US" dirty="0" smtClean="0">
                <a:solidFill>
                  <a:srgbClr val="7030A0"/>
                </a:solidFill>
              </a:rPr>
              <a:t> del 2014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68: </a:t>
            </a:r>
            <a:r>
              <a:rPr lang="es-ES_tradnl" dirty="0" smtClean="0"/>
              <a:t>Normalmente, ¿Comes una merienda?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¿Cual es tu restaurante favorito?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comes allí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there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bebes?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¿Comes postre? ¿cual?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21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>
                <a:solidFill>
                  <a:schemeClr val="hlink"/>
                </a:solidFill>
              </a:rPr>
              <a:t>refrescos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43646" y="48768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Batidos </a:t>
            </a:r>
            <a:endParaRPr lang="es-ES_tradnl" altLang="en-US" sz="2800" b="1" dirty="0" smtClean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de 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tropicales</a:t>
            </a:r>
          </a:p>
        </p:txBody>
      </p:sp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47" y="1074253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03289" y="4544291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(sin gas)</a:t>
            </a:r>
            <a:endParaRPr lang="es-ES_tradnl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514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4800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(con gas)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1" y="4412673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34846" y="6289964"/>
            <a:ext cx="19709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1281113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25281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5281" y="1499972"/>
            <a:ext cx="15416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</a:t>
            </a: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681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0"/>
            <a:ext cx="1423094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0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366478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5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1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228600"/>
            <a:ext cx="13417748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143000" y="3505200"/>
            <a:ext cx="1371600" cy="1143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5400" y="3142446"/>
            <a:ext cx="13692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62400" y="121920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45225" y="3893403"/>
            <a:ext cx="17216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77800" y="519178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99016" y="56343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495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8438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685800"/>
            <a:ext cx="8839200" cy="838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I- </a:t>
            </a:r>
            <a:r>
              <a:rPr lang="en-US" altLang="en-US" dirty="0" smtClean="0"/>
              <a:t>Copy the chart &amp; tell if the item of food is a beverage, snack or meal</a:t>
            </a:r>
            <a:endParaRPr lang="en-US" altLang="en-US" dirty="0"/>
          </a:p>
        </p:txBody>
      </p:sp>
      <p:graphicFrame>
        <p:nvGraphicFramePr>
          <p:cNvPr id="15364" name="Group 4"/>
          <p:cNvGraphicFramePr>
            <a:graphicFrameLocks noGrp="1"/>
          </p:cNvGraphicFramePr>
          <p:nvPr>
            <p:ph sz="half" idx="2"/>
          </p:nvPr>
        </p:nvGraphicFramePr>
        <p:xfrm>
          <a:off x="0" y="1560513"/>
          <a:ext cx="9144000" cy="3627120"/>
        </p:xfrm>
        <a:graphic>
          <a:graphicData uri="http://schemas.openxmlformats.org/drawingml/2006/table">
            <a:tbl>
              <a:tblPr/>
              <a:tblGrid>
                <a:gridCol w="3657600"/>
                <a:gridCol w="1600200"/>
                <a:gridCol w="1916113"/>
                <a:gridCol w="1970087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refresco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merienda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Una limonada.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3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antojitos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Una empanada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Carne y legumbres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Un batido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3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Huevos y jamón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9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68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2</a:t>
            </a:r>
          </a:p>
          <a:p>
            <a:r>
              <a:rPr lang="en-US" dirty="0" smtClean="0"/>
              <a:t>For additional practice: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sz="2400" dirty="0" smtClean="0"/>
          </a:p>
          <a:p>
            <a:pPr lvl="2">
              <a:lnSpc>
                <a:spcPct val="80000"/>
              </a:lnSpc>
            </a:pPr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ASD4003c4</a:t>
            </a:r>
          </a:p>
          <a:p>
            <a:pPr lvl="3">
              <a:lnSpc>
                <a:spcPct val="80000"/>
              </a:lnSpc>
            </a:pPr>
            <a:r>
              <a:rPr lang="en-US" altLang="en-US" dirty="0" smtClean="0"/>
              <a:t>Under </a:t>
            </a:r>
            <a:r>
              <a:rPr lang="en-US" altLang="en-US" u="sng" dirty="0" smtClean="0"/>
              <a:t>Vocabulary Practice</a:t>
            </a:r>
            <a:endParaRPr lang="en-US" altLang="en-US" dirty="0" smtClean="0"/>
          </a:p>
          <a:p>
            <a:pPr lvl="4">
              <a:lnSpc>
                <a:spcPct val="80000"/>
              </a:lnSpc>
            </a:pPr>
            <a:r>
              <a:rPr lang="en-US" altLang="en-US" sz="1800" dirty="0" smtClean="0"/>
              <a:t>Play </a:t>
            </a:r>
            <a:r>
              <a:rPr lang="en-US" altLang="en-US" sz="1800" u="sng" dirty="0" err="1" smtClean="0"/>
              <a:t>Vocabulario</a:t>
            </a:r>
            <a:r>
              <a:rPr lang="en-US" altLang="en-US" sz="1800" u="sng" dirty="0" smtClean="0"/>
              <a:t> 1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eGame</a:t>
            </a:r>
            <a:endParaRPr lang="en-US" altLang="en-US" sz="1800" dirty="0" smtClean="0"/>
          </a:p>
          <a:p>
            <a:pPr lvl="4">
              <a:lnSpc>
                <a:spcPct val="80000"/>
              </a:lnSpc>
            </a:pPr>
            <a:r>
              <a:rPr lang="en-US" altLang="en-US" sz="1800" dirty="0" smtClean="0"/>
              <a:t>Play </a:t>
            </a:r>
            <a:r>
              <a:rPr lang="en-US" altLang="en-US" sz="1800" u="sng" dirty="0" err="1" smtClean="0"/>
              <a:t>Vocabulario</a:t>
            </a:r>
            <a:r>
              <a:rPr lang="en-US" altLang="en-US" sz="1800" u="sng" dirty="0" smtClean="0"/>
              <a:t> 2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eGame</a:t>
            </a:r>
            <a:endParaRPr lang="en-US" alt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18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172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____________ Clase 701 La fecha es el 10 de abril del 2014</vt:lpstr>
      <vt:lpstr>Vocabulario Nuevo</vt:lpstr>
      <vt:lpstr>Mas vocabulario</vt:lpstr>
      <vt:lpstr>PowerPoint Presentation</vt:lpstr>
      <vt:lpstr>PowerPoint Presentation</vt:lpstr>
      <vt:lpstr>PowerPoint Presentation</vt:lpstr>
      <vt:lpstr>PowerPoint Presentation</vt:lpstr>
      <vt:lpstr>Ejercicios</vt:lpstr>
      <vt:lpstr>Tarea # 68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8 de abril del 2014</dc:title>
  <dc:creator>Helen Zumaeta</dc:creator>
  <cp:lastModifiedBy>Helen Zumaeta</cp:lastModifiedBy>
  <cp:revision>9</cp:revision>
  <dcterms:created xsi:type="dcterms:W3CDTF">2014-04-08T12:58:10Z</dcterms:created>
  <dcterms:modified xsi:type="dcterms:W3CDTF">2014-04-10T15:15:16Z</dcterms:modified>
</cp:coreProperties>
</file>